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63641C4-3A55-436C-98CB-2D7B17B68B55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  <p14:section name="Sekcja bez tytułu" id="{1E0FB385-EACF-4695-B149-DA9EFCDC536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50EA-05BF-4364-B614-7210D1186E1B}" type="datetimeFigureOut">
              <a:rPr lang="pl-PL" smtClean="0"/>
              <a:t>2019-01-20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5B63-23B5-42B7-BD8D-C6589F8D4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8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583-F65F-445F-B9AB-5EA2C482DAE3}" type="datetime1">
              <a:rPr lang="pl-PL" smtClean="0"/>
              <a:t>2019-01-20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2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85E7-AB9E-4672-AF86-00EEA1FF00C4}" type="datetime1">
              <a:rPr lang="pl-PL" smtClean="0"/>
              <a:t>2019-01-20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26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ADA7-6A76-441C-BB86-07B3155A04BC}" type="datetime1">
              <a:rPr lang="pl-PL" smtClean="0"/>
              <a:t>2019-01-20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8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971550"/>
            <a:ext cx="10515600" cy="920750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92300"/>
            <a:ext cx="10515600" cy="3911600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251-CC29-4E00-A8CA-EC4E6D0EEC81}" type="datetime1">
              <a:rPr lang="pl-PL" smtClean="0"/>
              <a:t>2019-01-20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8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96-CE54-4C1F-82CF-7FE8D18F13E6}" type="datetime1">
              <a:rPr lang="pl-PL" smtClean="0"/>
              <a:t>2019-01-20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4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10515600" cy="1150144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2051049"/>
            <a:ext cx="5181600" cy="370840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2051049"/>
            <a:ext cx="5181600" cy="37084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770F-3EB2-4269-B9F1-D07572D90072}" type="datetime1">
              <a:rPr lang="pl-PL" smtClean="0"/>
              <a:t>2019-01-20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96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3596-4C0A-4309-AD47-FBFED13B1F1F}" type="datetime1">
              <a:rPr lang="pl-PL" smtClean="0"/>
              <a:t>2019-01-20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34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9217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65-FF4D-4F17-A414-6FDF806E8CA9}" type="datetime1">
              <a:rPr lang="pl-PL" smtClean="0"/>
              <a:t>2019-01-20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7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D1D-0B71-43B0-90FA-CFD2CFBD708A}" type="datetime1">
              <a:rPr lang="pl-PL" smtClean="0"/>
              <a:t>2019-01-20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18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74D4-08A8-4CC1-A0DA-A4438ABF6DDF}" type="datetime1">
              <a:rPr lang="pl-PL" smtClean="0"/>
              <a:t>2019-01-20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87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1BB3-DC04-46DA-BD33-E1C163A6F9A3}" type="datetime1">
              <a:rPr lang="pl-PL" smtClean="0"/>
              <a:t>2019-01-20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1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21120" y="1244600"/>
            <a:ext cx="10515600" cy="1236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2552700"/>
            <a:ext cx="10515600" cy="326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28C7-48B8-4023-B4A8-F0D502C76B41}" type="datetime1">
              <a:rPr lang="pl-PL" smtClean="0"/>
              <a:t>2019-01-20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19D6C17F-A700-420D-82B8-F5D45A62B12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49EB5BF8-DF56-4F9A-B053-ADE174D905F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="" xmlns:a16="http://schemas.microsoft.com/office/drawing/2014/main" id="{1499EC8B-24FF-47F4-8CBF-0E98764D1FA2}"/>
              </a:ext>
            </a:extLst>
          </p:cNvPr>
          <p:cNvSpPr txBox="1">
            <a:spLocks/>
          </p:cNvSpPr>
          <p:nvPr userDrawn="1"/>
        </p:nvSpPr>
        <p:spPr>
          <a:xfrm>
            <a:off x="838200" y="0"/>
            <a:ext cx="10481441" cy="11140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200" i="1"/>
              <a:t>DOSKONALENIE TRENERÓW WSPOMAGANIA OŚWIATY  </a:t>
            </a:r>
            <a:r>
              <a:rPr lang="pl-PL" sz="120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27804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3999" y="1571625"/>
            <a:ext cx="9144000" cy="3643318"/>
          </a:xfrm>
        </p:spPr>
        <p:txBody>
          <a:bodyPr>
            <a:normAutofit/>
          </a:bodyPr>
          <a:lstStyle/>
          <a:p>
            <a:r>
              <a:rPr lang="pl-PL" b="1" dirty="0"/>
              <a:t>Przygotowanie obrazu do wykonania materiału dydaktycznego / projektu uczniowskiego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015448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8B268EA-0372-4F13-8D56-A9B6B3AF8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089" y="1314450"/>
            <a:ext cx="8994844" cy="448945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Materiały dydaktyczne przygotowywane dla dzieci </a:t>
            </a:r>
            <a:r>
              <a:rPr lang="pl-PL" dirty="0" smtClean="0"/>
              <a:t>w</a:t>
            </a:r>
            <a:r>
              <a:rPr lang="pl-PL" dirty="0"/>
              <a:t> </a:t>
            </a:r>
            <a:r>
              <a:rPr lang="pl-PL" dirty="0" smtClean="0"/>
              <a:t>edukacji </a:t>
            </a:r>
            <a:r>
              <a:rPr lang="pl-PL" dirty="0"/>
              <a:t>wczesnoszkolnej lub wykonywane przez same dzieci powinny być kolorowe, przyjazne, budzące zainteresowanie </a:t>
            </a:r>
            <a:r>
              <a:rPr lang="pl-PL" dirty="0" smtClean="0"/>
              <a:t>i</a:t>
            </a:r>
            <a:r>
              <a:rPr lang="pl-PL" dirty="0"/>
              <a:t> </a:t>
            </a:r>
            <a:r>
              <a:rPr lang="pl-PL" dirty="0" smtClean="0"/>
              <a:t>skupiające </a:t>
            </a:r>
            <a:r>
              <a:rPr lang="pl-PL" dirty="0"/>
              <a:t>uwagę na określonych treściach, które przekazują obrazy tych materiałów. Wymagają one odpowiedniego przygotowania materiałów graficznych.</a:t>
            </a:r>
            <a:endParaRPr lang="pl-PL" b="1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757C26D0-45E3-4BEF-A807-AC051194D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1661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Obróbka grafiki obejmuje wiele operacji modyfikujących jej wygląd. Istotne są następujące:</a:t>
            </a:r>
          </a:p>
          <a:p>
            <a:pPr lvl="0">
              <a:lnSpc>
                <a:spcPct val="120000"/>
              </a:lnSpc>
            </a:pPr>
            <a:r>
              <a:rPr lang="pl-PL" dirty="0"/>
              <a:t>Kadrowanie.</a:t>
            </a:r>
          </a:p>
          <a:p>
            <a:pPr lvl="0">
              <a:lnSpc>
                <a:spcPct val="120000"/>
              </a:lnSpc>
            </a:pPr>
            <a:r>
              <a:rPr lang="pl-PL" dirty="0"/>
              <a:t>Zmiana rozmiaru pliku graficznego.</a:t>
            </a:r>
          </a:p>
          <a:p>
            <a:pPr lvl="0">
              <a:lnSpc>
                <a:spcPct val="120000"/>
              </a:lnSpc>
            </a:pPr>
            <a:r>
              <a:rPr lang="pl-PL" dirty="0"/>
              <a:t>Zapisanie grafiki w odpowiednim formacie.</a:t>
            </a:r>
          </a:p>
          <a:p>
            <a:pPr>
              <a:lnSpc>
                <a:spcPct val="120000"/>
              </a:lnSpc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1479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Do wykonania tych operacji może wystarczyć podstawowy program graficzny, jakim jest </a:t>
            </a:r>
            <a:r>
              <a:rPr lang="pl-PL" b="1" dirty="0"/>
              <a:t>Paint</a:t>
            </a:r>
            <a:r>
              <a:rPr lang="pl-PL" dirty="0"/>
              <a:t>. Jest on elementem systemu operacyjnego Windows.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41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Aby skadrować obraz w programie Paint:</a:t>
            </a:r>
          </a:p>
          <a:p>
            <a:pPr lvl="0">
              <a:lnSpc>
                <a:spcPct val="120000"/>
              </a:lnSpc>
            </a:pPr>
            <a:r>
              <a:rPr lang="pl-PL" dirty="0"/>
              <a:t>Należy wybrany obraz (fotografię lub rysunek) otworzyć w programie Paint.</a:t>
            </a:r>
          </a:p>
          <a:p>
            <a:pPr lvl="0">
              <a:lnSpc>
                <a:spcPct val="120000"/>
              </a:lnSpc>
            </a:pPr>
            <a:r>
              <a:rPr lang="pl-PL" dirty="0"/>
              <a:t>Skorzystać z narzędzia do zaznaczania fragmentu obrazka.</a:t>
            </a:r>
          </a:p>
          <a:p>
            <a:pPr lvl="0">
              <a:lnSpc>
                <a:spcPct val="120000"/>
              </a:lnSpc>
            </a:pPr>
            <a:r>
              <a:rPr lang="pl-PL" dirty="0"/>
              <a:t>Potwierdzić zaznaczenie poleceniem </a:t>
            </a:r>
            <a:r>
              <a:rPr lang="pl-PL" i="1" dirty="0"/>
              <a:t>Przytnij.</a:t>
            </a:r>
            <a:endParaRPr lang="pl-PL" dirty="0"/>
          </a:p>
          <a:p>
            <a:pPr>
              <a:lnSpc>
                <a:spcPct val="120000"/>
              </a:lnSpc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7044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49404"/>
            <a:ext cx="10515600" cy="39116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W ten sposób powstanie obrazek, na którym pozostanie tylko zaznaczony fragment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grpSp>
        <p:nvGrpSpPr>
          <p:cNvPr id="8" name="Grupa 7"/>
          <p:cNvGrpSpPr/>
          <p:nvPr/>
        </p:nvGrpSpPr>
        <p:grpSpPr>
          <a:xfrm>
            <a:off x="2145347" y="3077524"/>
            <a:ext cx="5806122" cy="2364105"/>
            <a:chOff x="2145347" y="3177540"/>
            <a:chExt cx="5806122" cy="2364105"/>
          </a:xfrm>
        </p:grpSpPr>
        <p:pic>
          <p:nvPicPr>
            <p:cNvPr id="5" name="Obraz 4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5347" y="3177540"/>
              <a:ext cx="2814955" cy="236410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" name="Strzałka: w prawo z wcięciem 28"/>
            <p:cNvSpPr/>
            <p:nvPr/>
          </p:nvSpPr>
          <p:spPr>
            <a:xfrm>
              <a:off x="5190809" y="4331017"/>
              <a:ext cx="830580" cy="502920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pic>
          <p:nvPicPr>
            <p:cNvPr id="7" name="Obraz 6" descr="Obraz zawierający zrzut ekranu&#10;&#10;Opis wygenerowany przy bardzo wysokim poziomie pewności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7449" y="3500437"/>
              <a:ext cx="1684020" cy="171831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913654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49362"/>
            <a:ext cx="10515600" cy="447992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Aby zmienić rozmiar pliku graficznego i dostosować go do jego przeznaczenia należy:</a:t>
            </a:r>
          </a:p>
          <a:p>
            <a:pPr lvl="0">
              <a:lnSpc>
                <a:spcPct val="120000"/>
              </a:lnSpc>
            </a:pPr>
            <a:r>
              <a:rPr lang="pl-PL" dirty="0"/>
              <a:t>Wywołać polecenie </a:t>
            </a:r>
            <a:r>
              <a:rPr lang="pl-PL" i="1" dirty="0"/>
              <a:t>Zmień rozmiar.</a:t>
            </a:r>
            <a:endParaRPr lang="pl-PL" dirty="0"/>
          </a:p>
          <a:p>
            <a:pPr lvl="0">
              <a:lnSpc>
                <a:spcPct val="120000"/>
              </a:lnSpc>
            </a:pPr>
            <a:r>
              <a:rPr lang="pl-PL" dirty="0"/>
              <a:t>W otwartym oknie </a:t>
            </a:r>
            <a:r>
              <a:rPr lang="pl-PL" i="1" dirty="0"/>
              <a:t>Zmiany rozmiaru</a:t>
            </a:r>
            <a:r>
              <a:rPr lang="pl-PL" dirty="0"/>
              <a:t> wybrać </a:t>
            </a:r>
            <a:r>
              <a:rPr lang="pl-PL" i="1" dirty="0"/>
              <a:t>Piksele.</a:t>
            </a:r>
            <a:endParaRPr lang="pl-PL" dirty="0"/>
          </a:p>
          <a:p>
            <a:pPr lvl="0">
              <a:lnSpc>
                <a:spcPct val="120000"/>
              </a:lnSpc>
            </a:pPr>
            <a:r>
              <a:rPr lang="pl-PL" dirty="0"/>
              <a:t>Określić rozmiar szerokości i wysokości obrazka w pikselach (uwaga drugi rozmiar dostosowuje się proporcjonalnie jeśli jest zaznaczone pole </a:t>
            </a:r>
            <a:r>
              <a:rPr lang="pl-PL" i="1" dirty="0"/>
              <a:t>Zachowaj współczynnik proporcjonalności</a:t>
            </a:r>
            <a:r>
              <a:rPr lang="pl-PL" dirty="0"/>
              <a:t>).</a:t>
            </a:r>
          </a:p>
          <a:p>
            <a:pPr lvl="0">
              <a:lnSpc>
                <a:spcPct val="120000"/>
              </a:lnSpc>
            </a:pPr>
            <a:r>
              <a:rPr lang="pl-PL" dirty="0"/>
              <a:t>Zatwierdzić wpisane rozmiary przyciskiem </a:t>
            </a:r>
            <a:r>
              <a:rPr lang="pl-PL" i="1" dirty="0"/>
              <a:t>OK.</a:t>
            </a:r>
            <a:endParaRPr lang="pl-PL" dirty="0"/>
          </a:p>
          <a:p>
            <a:pPr>
              <a:lnSpc>
                <a:spcPct val="120000"/>
              </a:lnSpc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359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92270"/>
            <a:ext cx="10515600" cy="391160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Zmiana rozmiaru i pochylenia: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056" y="2424024"/>
            <a:ext cx="4433888" cy="32798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533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71593"/>
            <a:ext cx="4519613" cy="4675187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Aby zapisać obrazek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odpowiednim formacie należy:</a:t>
            </a:r>
          </a:p>
          <a:p>
            <a:pPr lvl="0">
              <a:lnSpc>
                <a:spcPct val="120000"/>
              </a:lnSpc>
            </a:pPr>
            <a:r>
              <a:rPr lang="pl-PL" dirty="0"/>
              <a:t>Wywołać polecenie Plik/Zapisz jako.</a:t>
            </a:r>
          </a:p>
          <a:p>
            <a:pPr lvl="0">
              <a:lnSpc>
                <a:spcPct val="120000"/>
              </a:lnSpc>
            </a:pPr>
            <a:r>
              <a:rPr lang="pl-PL" dirty="0"/>
              <a:t>Wybrać odpowiedni format zapisu pliku graficznego.</a:t>
            </a:r>
          </a:p>
          <a:p>
            <a:pPr>
              <a:lnSpc>
                <a:spcPct val="120000"/>
              </a:lnSpc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688" y="1283564"/>
            <a:ext cx="4932998" cy="4315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48453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2952</TotalTime>
  <Words>170</Words>
  <Application>Microsoft Office PowerPoint</Application>
  <PresentationFormat>Panoramiczny</PresentationFormat>
  <Paragraphs>21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Motyw pakietu Office</vt:lpstr>
      <vt:lpstr>Przygotowanie obrazu do wykonania materiału dydaktycznego / projektu uczniowskiego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Okońska</dc:creator>
  <cp:lastModifiedBy>kurs</cp:lastModifiedBy>
  <cp:revision>74</cp:revision>
  <dcterms:created xsi:type="dcterms:W3CDTF">2018-12-02T13:14:09Z</dcterms:created>
  <dcterms:modified xsi:type="dcterms:W3CDTF">2019-01-20T16:07:20Z</dcterms:modified>
</cp:coreProperties>
</file>